
<file path=[Content_Types].xml><?xml version="1.0" encoding="utf-8"?>
<Types xmlns="http://schemas.openxmlformats.org/package/2006/content-types">
  <Default Extension="bin" ContentType="application/vnd.openxmlformats-officedocument.oleObject"/>
  <Default Extension="ico" ContentType="image/x-icon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79" r:id="rId25"/>
    <p:sldId id="281" r:id="rId26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2" roundtripDataSignature="AMtx7mjPA2fABHXsLqRZuHkKUJiwtxRM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1428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" name="Google Shape;8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2" name="Google Shape;23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3" name="Google Shape;24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4" name="Google Shape;25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5" name="Google Shape;26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6" name="Google Shape;27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7" name="Google Shape;28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8" name="Google Shape;29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0" name="Google Shape;31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2" name="Google Shape;32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4" name="Google Shape;33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8" name="Google Shape;35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0" name="Google Shape;37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3" name="Google Shape;39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82" name="Google Shape;38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5" name="Google Shape;40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5" name="Google Shape;1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" name="Google Shape;1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3" name="Google Shape;17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8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  <a:defRPr/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152400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8"/>
          <p:cNvSpPr txBox="1">
            <a:spLocks noGrp="1"/>
          </p:cNvSpPr>
          <p:nvPr>
            <p:ph type="ftr" idx="11"/>
          </p:nvPr>
        </p:nvSpPr>
        <p:spPr>
          <a:xfrm>
            <a:off x="2209800" y="6248400"/>
            <a:ext cx="647700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7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7"/>
          <p:cNvSpPr txBox="1">
            <a:spLocks noGrp="1"/>
          </p:cNvSpPr>
          <p:nvPr>
            <p:ph type="body" idx="1"/>
          </p:nvPr>
        </p:nvSpPr>
        <p:spPr>
          <a:xfrm rot="5400000">
            <a:off x="2156619" y="-404018"/>
            <a:ext cx="48307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350"/>
              <a:buChar char="❑"/>
              <a:defRPr/>
            </a:lvl1pPr>
            <a:lvl2pPr marL="914400" lvl="1" indent="-331469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⮚"/>
              <a:defRPr/>
            </a:lvl2pPr>
            <a:lvl3pPr marL="1371600" lvl="2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66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66" name="Google Shape;66;p3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152400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7"/>
          <p:cNvSpPr txBox="1">
            <a:spLocks noGrp="1"/>
          </p:cNvSpPr>
          <p:nvPr>
            <p:ph type="ftr" idx="11"/>
          </p:nvPr>
        </p:nvSpPr>
        <p:spPr>
          <a:xfrm>
            <a:off x="2209800" y="6248400"/>
            <a:ext cx="647700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8"/>
          <p:cNvSpPr txBox="1">
            <a:spLocks noGrp="1"/>
          </p:cNvSpPr>
          <p:nvPr>
            <p:ph type="title"/>
          </p:nvPr>
        </p:nvSpPr>
        <p:spPr>
          <a:xfrm rot="5400000">
            <a:off x="4785519" y="2224882"/>
            <a:ext cx="5745163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8"/>
          <p:cNvSpPr txBox="1">
            <a:spLocks noGrp="1"/>
          </p:cNvSpPr>
          <p:nvPr>
            <p:ph type="body" idx="1"/>
          </p:nvPr>
        </p:nvSpPr>
        <p:spPr>
          <a:xfrm rot="5400000">
            <a:off x="594519" y="243681"/>
            <a:ext cx="5745163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350"/>
              <a:buChar char="❑"/>
              <a:defRPr/>
            </a:lvl1pPr>
            <a:lvl2pPr marL="914400" lvl="1" indent="-331469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⮚"/>
              <a:defRPr/>
            </a:lvl2pPr>
            <a:lvl3pPr marL="1371600" lvl="2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66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71" name="Google Shape;71;p3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152400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8"/>
          <p:cNvSpPr txBox="1">
            <a:spLocks noGrp="1"/>
          </p:cNvSpPr>
          <p:nvPr>
            <p:ph type="ftr" idx="11"/>
          </p:nvPr>
        </p:nvSpPr>
        <p:spPr>
          <a:xfrm>
            <a:off x="2209800" y="6248400"/>
            <a:ext cx="647700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Content" type="txAndObj">
  <p:cSld name="TEXT_AND_OBJEC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9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9"/>
          <p:cNvSpPr txBox="1">
            <a:spLocks noGrp="1"/>
          </p:cNvSpPr>
          <p:nvPr>
            <p:ph type="body" idx="1"/>
          </p:nvPr>
        </p:nvSpPr>
        <p:spPr>
          <a:xfrm>
            <a:off x="457200" y="1295400"/>
            <a:ext cx="4038600" cy="4830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350"/>
              <a:buChar char="❑"/>
              <a:defRPr/>
            </a:lvl1pPr>
            <a:lvl2pPr marL="914400" lvl="1" indent="-331469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⮚"/>
              <a:defRPr/>
            </a:lvl2pPr>
            <a:lvl3pPr marL="1371600" lvl="2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66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76" name="Google Shape;76;p39"/>
          <p:cNvSpPr txBox="1">
            <a:spLocks noGrp="1"/>
          </p:cNvSpPr>
          <p:nvPr>
            <p:ph type="body" idx="2"/>
          </p:nvPr>
        </p:nvSpPr>
        <p:spPr>
          <a:xfrm>
            <a:off x="4648200" y="1295400"/>
            <a:ext cx="4038600" cy="4830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350"/>
              <a:buChar char="❑"/>
              <a:defRPr/>
            </a:lvl1pPr>
            <a:lvl2pPr marL="914400" lvl="1" indent="-331469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⮚"/>
              <a:defRPr/>
            </a:lvl2pPr>
            <a:lvl3pPr marL="1371600" lvl="2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66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77" name="Google Shape;77;p3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152400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9"/>
          <p:cNvSpPr txBox="1">
            <a:spLocks noGrp="1"/>
          </p:cNvSpPr>
          <p:nvPr>
            <p:ph type="ftr" idx="11"/>
          </p:nvPr>
        </p:nvSpPr>
        <p:spPr>
          <a:xfrm>
            <a:off x="2209800" y="6248400"/>
            <a:ext cx="647700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29"/>
          <p:cNvCxnSpPr/>
          <p:nvPr/>
        </p:nvCxnSpPr>
        <p:spPr>
          <a:xfrm>
            <a:off x="457200" y="1247775"/>
            <a:ext cx="8229600" cy="0"/>
          </a:xfrm>
          <a:prstGeom prst="straightConnector1">
            <a:avLst/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21;p29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9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350"/>
              <a:buChar char="❑"/>
              <a:defRPr/>
            </a:lvl1pPr>
            <a:lvl2pPr marL="914400" lvl="1" indent="-331469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⮚"/>
              <a:defRPr/>
            </a:lvl2pPr>
            <a:lvl3pPr marL="1371600" lvl="2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66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23" name="Google Shape;23;p29"/>
          <p:cNvSpPr txBox="1">
            <a:spLocks noGrp="1"/>
          </p:cNvSpPr>
          <p:nvPr>
            <p:ph type="ftr" idx="11"/>
          </p:nvPr>
        </p:nvSpPr>
        <p:spPr>
          <a:xfrm>
            <a:off x="8305800" y="6553200"/>
            <a:ext cx="838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2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152400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2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0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0"/>
          <p:cNvSpPr txBox="1">
            <a:spLocks noGrp="1"/>
          </p:cNvSpPr>
          <p:nvPr>
            <p:ph type="body" idx="1"/>
          </p:nvPr>
        </p:nvSpPr>
        <p:spPr>
          <a:xfrm>
            <a:off x="457200" y="1295400"/>
            <a:ext cx="4038600" cy="4830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100"/>
              <a:buChar char="❑"/>
              <a:defRPr sz="2800"/>
            </a:lvl1pPr>
            <a:lvl2pPr marL="914400" lvl="1" indent="-36576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160"/>
              <a:buChar char="⮚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?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  <p:sp>
        <p:nvSpPr>
          <p:cNvPr id="28" name="Google Shape;28;p30"/>
          <p:cNvSpPr txBox="1">
            <a:spLocks noGrp="1"/>
          </p:cNvSpPr>
          <p:nvPr>
            <p:ph type="body" idx="2"/>
          </p:nvPr>
        </p:nvSpPr>
        <p:spPr>
          <a:xfrm>
            <a:off x="4648200" y="1295400"/>
            <a:ext cx="4038600" cy="4830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100"/>
              <a:buChar char="❑"/>
              <a:defRPr sz="2800"/>
            </a:lvl1pPr>
            <a:lvl2pPr marL="914400" lvl="1" indent="-36576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160"/>
              <a:buChar char="⮚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?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  <p:sp>
        <p:nvSpPr>
          <p:cNvPr id="29" name="Google Shape;29;p3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152400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ftr" idx="11"/>
          </p:nvPr>
        </p:nvSpPr>
        <p:spPr>
          <a:xfrm>
            <a:off x="2209800" y="6248400"/>
            <a:ext cx="647700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1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152400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ftr" idx="11"/>
          </p:nvPr>
        </p:nvSpPr>
        <p:spPr>
          <a:xfrm>
            <a:off x="2209800" y="6248400"/>
            <a:ext cx="647700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2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2000"/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6600"/>
              </a:buClr>
              <a:buSzPts val="1400"/>
              <a:buFont typeface="Arial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400"/>
            </a:lvl5pPr>
            <a:lvl6pPr marL="2743200" lvl="5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152400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ftr" idx="11"/>
          </p:nvPr>
        </p:nvSpPr>
        <p:spPr>
          <a:xfrm>
            <a:off x="2209800" y="6248400"/>
            <a:ext cx="647700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❑"/>
              <a:defRPr sz="2400"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⮚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?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44" name="Google Shape;44;p33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3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❑"/>
              <a:defRPr sz="2400"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⮚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?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46" name="Google Shape;46;p3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152400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3"/>
          <p:cNvSpPr txBox="1">
            <a:spLocks noGrp="1"/>
          </p:cNvSpPr>
          <p:nvPr>
            <p:ph type="ftr" idx="11"/>
          </p:nvPr>
        </p:nvSpPr>
        <p:spPr>
          <a:xfrm>
            <a:off x="2209800" y="6248400"/>
            <a:ext cx="647700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152400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4"/>
          <p:cNvSpPr txBox="1">
            <a:spLocks noGrp="1"/>
          </p:cNvSpPr>
          <p:nvPr>
            <p:ph type="ftr" idx="11"/>
          </p:nvPr>
        </p:nvSpPr>
        <p:spPr>
          <a:xfrm>
            <a:off x="2209800" y="6248400"/>
            <a:ext cx="647700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5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5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Char char="❑"/>
              <a:defRPr sz="3200"/>
            </a:lvl1pPr>
            <a:lvl2pPr marL="914400" lvl="1" indent="-388619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520"/>
              <a:buChar char="⮚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Char char="?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6600"/>
              </a:buClr>
              <a:buSzPts val="2000"/>
              <a:buFont typeface="Arial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  <a:defRPr sz="2000"/>
            </a:lvl9pPr>
          </a:lstStyle>
          <a:p>
            <a:endParaRPr/>
          </a:p>
        </p:txBody>
      </p:sp>
      <p:sp>
        <p:nvSpPr>
          <p:cNvPr id="54" name="Google Shape;54;p35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5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006600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5" name="Google Shape;55;p3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152400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ftr" idx="11"/>
          </p:nvPr>
        </p:nvSpPr>
        <p:spPr>
          <a:xfrm>
            <a:off x="2209800" y="6248400"/>
            <a:ext cx="647700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3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5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8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006600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1" name="Google Shape;61;p3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152400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6"/>
          <p:cNvSpPr txBox="1">
            <a:spLocks noGrp="1"/>
          </p:cNvSpPr>
          <p:nvPr>
            <p:ph type="ftr" idx="11"/>
          </p:nvPr>
        </p:nvSpPr>
        <p:spPr>
          <a:xfrm>
            <a:off x="2209800" y="6248400"/>
            <a:ext cx="647700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7"/>
          <p:cNvSpPr txBox="1">
            <a:spLocks noGrp="1"/>
          </p:cNvSpPr>
          <p:nvPr>
            <p:ph type="body" idx="1"/>
          </p:nvPr>
        </p:nvSpPr>
        <p:spPr>
          <a:xfrm>
            <a:off x="457200" y="1295400"/>
            <a:ext cx="8229600" cy="4830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oto Sans"/>
              <a:buChar char="❑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576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96633"/>
              </a:buClr>
              <a:buSzPts val="2160"/>
              <a:buFont typeface="Noto Sans"/>
              <a:buChar char="⮚"/>
              <a:defRPr sz="2400" b="0" i="0" u="none" strike="noStrike" cap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33CC"/>
              </a:buClr>
              <a:buSzPts val="2000"/>
              <a:buFont typeface="Noto Sans"/>
              <a:buChar char="🔾"/>
              <a:defRPr sz="2000" b="0" i="0" u="none" strike="noStrike" cap="none">
                <a:solidFill>
                  <a:srgbClr val="6633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ts val="1600"/>
              <a:buFont typeface="Noto Sans"/>
              <a:buChar char="▪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ts val="1600"/>
              <a:buFont typeface="Noto Sans"/>
              <a:buChar char="▪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ts val="1600"/>
              <a:buFont typeface="Noto Sans"/>
              <a:buChar char="▪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ts val="1600"/>
              <a:buFont typeface="Noto Sans"/>
              <a:buChar char="▪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ts val="1600"/>
              <a:buFont typeface="Noto Sans"/>
              <a:buChar char="▪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152400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200"/>
              <a:buFont typeface="Arial"/>
              <a:buNone/>
              <a:defRPr sz="1200" b="0" i="1" u="none" strike="noStrike" cap="none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3" name="Google Shape;13;p27"/>
          <p:cNvSpPr txBox="1">
            <a:spLocks noGrp="1"/>
          </p:cNvSpPr>
          <p:nvPr>
            <p:ph type="ftr" idx="11"/>
          </p:nvPr>
        </p:nvSpPr>
        <p:spPr>
          <a:xfrm>
            <a:off x="2209800" y="6248400"/>
            <a:ext cx="647700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ico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jp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jp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jp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"/>
          <p:cNvSpPr txBox="1">
            <a:spLocks noGrp="1"/>
          </p:cNvSpPr>
          <p:nvPr>
            <p:ph type="ctrTitle"/>
          </p:nvPr>
        </p:nvSpPr>
        <p:spPr>
          <a:xfrm>
            <a:off x="0" y="1708467"/>
            <a:ext cx="9144000" cy="170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D8A"/>
              </a:buClr>
              <a:buSzPts val="4000"/>
              <a:buFont typeface="Times New Roman"/>
              <a:buNone/>
            </a:pPr>
            <a:r>
              <a:rPr lang="en-US" sz="4000" u="sng" dirty="0">
                <a:solidFill>
                  <a:srgbClr val="2D2D8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Project:</a:t>
            </a:r>
            <a:br>
              <a:rPr lang="en-US" sz="4000" dirty="0">
                <a:solidFill>
                  <a:srgbClr val="2D2D8A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 dirty="0">
                <a:solidFill>
                  <a:srgbClr val="2D2D8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E-Commerce Device Tech Store</a:t>
            </a:r>
            <a:br>
              <a:rPr lang="en-US" sz="1600" dirty="0">
                <a:solidFill>
                  <a:srgbClr val="2D2D8A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800" dirty="0">
              <a:solidFill>
                <a:srgbClr val="2D2D8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" name="Google Shape;84;p1"/>
          <p:cNvSpPr txBox="1">
            <a:spLocks noGrp="1"/>
          </p:cNvSpPr>
          <p:nvPr>
            <p:ph type="subTitle" idx="1"/>
          </p:nvPr>
        </p:nvSpPr>
        <p:spPr>
          <a:xfrm>
            <a:off x="2105342" y="4952960"/>
            <a:ext cx="493331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2000" b="1" dirty="0">
                <a:latin typeface="Times New Roman"/>
                <a:ea typeface="Times New Roman"/>
                <a:cs typeface="Times New Roman"/>
                <a:sym typeface="Times New Roman"/>
              </a:rPr>
              <a:t>Instructors:	</a:t>
            </a:r>
            <a:r>
              <a:rPr lang="en-US" sz="2000" b="1" dirty="0" err="1">
                <a:latin typeface="Times New Roman"/>
                <a:ea typeface="Times New Roman"/>
                <a:cs typeface="Times New Roman"/>
                <a:sym typeface="Times New Roman"/>
              </a:rPr>
              <a:t>Huỳnh</a:t>
            </a:r>
            <a:r>
              <a:rPr lang="en-US" sz="2000" b="1" dirty="0">
                <a:latin typeface="Times New Roman"/>
                <a:ea typeface="Times New Roman"/>
                <a:cs typeface="Times New Roman"/>
                <a:sym typeface="Times New Roman"/>
              </a:rPr>
              <a:t> Quang Vinh</a:t>
            </a:r>
            <a:endParaRPr sz="20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2000" b="1" dirty="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2000" b="1" dirty="0">
                <a:latin typeface="Times New Roman"/>
                <a:ea typeface="Times New Roman"/>
                <a:cs typeface="Times New Roman"/>
                <a:sym typeface="Times New Roman"/>
              </a:rPr>
              <a:t>Project team:	</a:t>
            </a:r>
            <a:r>
              <a:rPr lang="en-US" sz="2000" b="1" dirty="0" err="1">
                <a:latin typeface="Times New Roman"/>
                <a:ea typeface="Times New Roman"/>
                <a:cs typeface="Times New Roman"/>
                <a:sym typeface="Times New Roman"/>
              </a:rPr>
              <a:t>Nguyễn</a:t>
            </a:r>
            <a:r>
              <a:rPr lang="en-US" sz="20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 dirty="0" err="1">
                <a:latin typeface="Times New Roman"/>
                <a:ea typeface="Times New Roman"/>
                <a:cs typeface="Times New Roman"/>
                <a:sym typeface="Times New Roman"/>
              </a:rPr>
              <a:t>Võ</a:t>
            </a:r>
            <a:r>
              <a:rPr lang="en-US" sz="20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 dirty="0" err="1">
                <a:latin typeface="Times New Roman"/>
                <a:ea typeface="Times New Roman"/>
                <a:cs typeface="Times New Roman"/>
                <a:sym typeface="Times New Roman"/>
              </a:rPr>
              <a:t>Hoàng</a:t>
            </a:r>
            <a:r>
              <a:rPr lang="en-US" sz="2000" b="1" dirty="0">
                <a:latin typeface="Times New Roman"/>
                <a:ea typeface="Times New Roman"/>
                <a:cs typeface="Times New Roman"/>
                <a:sym typeface="Times New Roman"/>
              </a:rPr>
              <a:t> Long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2000" b="1" dirty="0"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-US" sz="2000" dirty="0">
                <a:solidFill>
                  <a:srgbClr val="33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		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sz="2000" b="1" dirty="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2000" b="1" dirty="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		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</a:pPr>
            <a:r>
              <a:rPr lang="en-US" sz="2000" b="1" dirty="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</a:t>
            </a:r>
            <a:endParaRPr sz="2000" b="1" dirty="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0" y="152400"/>
            <a:ext cx="9144000" cy="119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2400"/>
              <a:buFont typeface="Noto Sans"/>
              <a:buNone/>
            </a:pPr>
            <a:r>
              <a:rPr lang="en-US" sz="2400" b="1" i="0" u="none" strike="noStrike" cap="none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PROFESSIONAL PROGRAMMING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2400"/>
              <a:buFont typeface="Noto Sans"/>
              <a:buNone/>
            </a:pPr>
            <a:r>
              <a:rPr lang="en-US" sz="2400" b="1" i="0" u="none" strike="noStrike" cap="none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CENTER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2400"/>
              <a:buFont typeface="Noto Sans"/>
              <a:buNone/>
            </a:pPr>
            <a:r>
              <a:rPr lang="en-US" sz="2400" b="1" i="0" u="none" strike="noStrike" cap="none">
                <a:solidFill>
                  <a:srgbClr val="00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IVIETTECH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5029200" y="6535738"/>
            <a:ext cx="4114800" cy="321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tamaran Thin"/>
              <a:buNone/>
            </a:pPr>
            <a:r>
              <a:rPr lang="en-US" sz="1500" b="1" i="1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Đà</a:t>
            </a:r>
            <a:r>
              <a:rPr lang="en-US" sz="1500" b="1" i="1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 b="1" i="1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Nẵng</a:t>
            </a:r>
            <a:r>
              <a:rPr lang="en-US" sz="1500" b="1" i="1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1500" b="1" i="1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ngày</a:t>
            </a:r>
            <a:r>
              <a:rPr lang="en-US" sz="1500" b="1" i="1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3 </a:t>
            </a:r>
            <a:r>
              <a:rPr lang="en-US" sz="1500" b="1" i="1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tháng</a:t>
            </a:r>
            <a:r>
              <a:rPr lang="en-US" sz="1500" b="1" i="1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 </a:t>
            </a:r>
            <a:r>
              <a:rPr lang="en-US" sz="1500" b="1" i="1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năm</a:t>
            </a:r>
            <a:r>
              <a:rPr lang="en-US" sz="1500" b="1" i="1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2022</a:t>
            </a:r>
            <a:endParaRPr sz="1500" b="1" i="1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7" name="Google Shape;87;p1" descr="Node_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4015" y="0"/>
            <a:ext cx="1149985" cy="1149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 descr="spri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712595" cy="1221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 descr="spri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94180" cy="120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058E33-5E0E-D9E4-AEBC-9891500AA7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2934058"/>
            <a:ext cx="24384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1"/>
          <p:cNvSpPr txBox="1">
            <a:spLocks noGrp="1"/>
          </p:cNvSpPr>
          <p:nvPr>
            <p:ph type="title"/>
          </p:nvPr>
        </p:nvSpPr>
        <p:spPr>
          <a:xfrm>
            <a:off x="457200" y="1778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Behavior - Customers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" name="Google Shape;235;p11"/>
          <p:cNvSpPr txBox="1">
            <a:spLocks noGrp="1"/>
          </p:cNvSpPr>
          <p:nvPr>
            <p:ph type="ftr" idx="11"/>
          </p:nvPr>
        </p:nvSpPr>
        <p:spPr>
          <a:xfrm>
            <a:off x="2209800" y="6248400"/>
            <a:ext cx="647700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200">
              <a:solidFill>
                <a:srgbClr val="0033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11" descr="spr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780"/>
            <a:ext cx="1765935" cy="125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1" descr="Node_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94015" y="0"/>
            <a:ext cx="1149985" cy="1149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1" descr="spr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94180" cy="120840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1"/>
          <p:cNvSpPr txBox="1"/>
          <p:nvPr/>
        </p:nvSpPr>
        <p:spPr>
          <a:xfrm>
            <a:off x="457200" y="1139517"/>
            <a:ext cx="1981256" cy="60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oto Sans"/>
              <a:buChar char="❑"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Register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14C73E-E845-2DA1-513A-DB60589C02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5100" y="1466850"/>
            <a:ext cx="3733800" cy="47815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2"/>
          <p:cNvSpPr txBox="1">
            <a:spLocks noGrp="1"/>
          </p:cNvSpPr>
          <p:nvPr>
            <p:ph type="title"/>
          </p:nvPr>
        </p:nvSpPr>
        <p:spPr>
          <a:xfrm>
            <a:off x="457200" y="1778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Behavior - Customers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6" name="Google Shape;246;p12"/>
          <p:cNvSpPr txBox="1">
            <a:spLocks noGrp="1"/>
          </p:cNvSpPr>
          <p:nvPr>
            <p:ph type="ftr" idx="11"/>
          </p:nvPr>
        </p:nvSpPr>
        <p:spPr>
          <a:xfrm>
            <a:off x="2209800" y="6248400"/>
            <a:ext cx="647700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200">
              <a:solidFill>
                <a:srgbClr val="0033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12" descr="spr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780"/>
            <a:ext cx="1765935" cy="125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2" descr="Node_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94015" y="0"/>
            <a:ext cx="1149985" cy="1149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2" descr="spr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94180" cy="120840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2"/>
          <p:cNvSpPr txBox="1"/>
          <p:nvPr/>
        </p:nvSpPr>
        <p:spPr>
          <a:xfrm>
            <a:off x="457200" y="1139516"/>
            <a:ext cx="1981740" cy="16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75"/>
              <a:buFont typeface="Noto Sans"/>
              <a:buChar char="❑"/>
            </a:pPr>
            <a:r>
              <a:rPr lang="en-US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Forgot password and reset pasword</a:t>
            </a:r>
            <a:endParaRPr sz="2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AD6DE2-AE31-0CED-129E-B27ADEF2F6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855980"/>
            <a:ext cx="3733800" cy="56292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3"/>
          <p:cNvSpPr txBox="1">
            <a:spLocks noGrp="1"/>
          </p:cNvSpPr>
          <p:nvPr>
            <p:ph type="title"/>
          </p:nvPr>
        </p:nvSpPr>
        <p:spPr>
          <a:xfrm>
            <a:off x="457200" y="1778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Behavior - Customers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7" name="Google Shape;257;p13"/>
          <p:cNvSpPr txBox="1">
            <a:spLocks noGrp="1"/>
          </p:cNvSpPr>
          <p:nvPr>
            <p:ph type="ftr" idx="11"/>
          </p:nvPr>
        </p:nvSpPr>
        <p:spPr>
          <a:xfrm>
            <a:off x="2209800" y="6248400"/>
            <a:ext cx="647700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200">
              <a:solidFill>
                <a:srgbClr val="0033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13" descr="spr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780"/>
            <a:ext cx="1765935" cy="125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3" descr="Node_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94015" y="0"/>
            <a:ext cx="1149985" cy="1149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3" descr="spr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94180" cy="120840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3"/>
          <p:cNvSpPr txBox="1"/>
          <p:nvPr/>
        </p:nvSpPr>
        <p:spPr>
          <a:xfrm>
            <a:off x="457200" y="1139516"/>
            <a:ext cx="2133652" cy="917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75"/>
              <a:buFont typeface="Noto Sans"/>
              <a:buChar char="❑"/>
            </a:pPr>
            <a:r>
              <a:rPr lang="en-US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Change Password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13" descr="Diagram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43248" y="892780"/>
            <a:ext cx="4482582" cy="6150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4"/>
          <p:cNvSpPr txBox="1">
            <a:spLocks noGrp="1"/>
          </p:cNvSpPr>
          <p:nvPr>
            <p:ph type="title"/>
          </p:nvPr>
        </p:nvSpPr>
        <p:spPr>
          <a:xfrm>
            <a:off x="457200" y="1778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Behavior - Customers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8" name="Google Shape;268;p14"/>
          <p:cNvSpPr txBox="1">
            <a:spLocks noGrp="1"/>
          </p:cNvSpPr>
          <p:nvPr>
            <p:ph type="ftr" idx="11"/>
          </p:nvPr>
        </p:nvSpPr>
        <p:spPr>
          <a:xfrm>
            <a:off x="2209800" y="6248400"/>
            <a:ext cx="647700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200">
              <a:solidFill>
                <a:srgbClr val="0033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14" descr="spr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780"/>
            <a:ext cx="1765935" cy="125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4" descr="Node_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94015" y="0"/>
            <a:ext cx="1149985" cy="1149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4" descr="spr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94180" cy="120840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4"/>
          <p:cNvSpPr txBox="1"/>
          <p:nvPr/>
        </p:nvSpPr>
        <p:spPr>
          <a:xfrm>
            <a:off x="457200" y="1139517"/>
            <a:ext cx="1694180" cy="536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75"/>
              <a:buFont typeface="Noto Sans"/>
              <a:buChar char="❑"/>
            </a:pPr>
            <a:r>
              <a:rPr lang="en-US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Logout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p14" descr="Diagram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00278" y="1931073"/>
            <a:ext cx="6127363" cy="6501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5"/>
          <p:cNvSpPr txBox="1">
            <a:spLocks noGrp="1"/>
          </p:cNvSpPr>
          <p:nvPr>
            <p:ph type="title"/>
          </p:nvPr>
        </p:nvSpPr>
        <p:spPr>
          <a:xfrm>
            <a:off x="457200" y="1778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Behavior - Customers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p15"/>
          <p:cNvSpPr txBox="1">
            <a:spLocks noGrp="1"/>
          </p:cNvSpPr>
          <p:nvPr>
            <p:ph type="ftr" idx="11"/>
          </p:nvPr>
        </p:nvSpPr>
        <p:spPr>
          <a:xfrm>
            <a:off x="2209800" y="6248400"/>
            <a:ext cx="647700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200">
              <a:solidFill>
                <a:srgbClr val="0033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p15" descr="spr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780"/>
            <a:ext cx="1765935" cy="125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5" descr="Node_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94015" y="0"/>
            <a:ext cx="1149985" cy="1149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5" descr="spr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94180" cy="120840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5"/>
          <p:cNvSpPr txBox="1"/>
          <p:nvPr/>
        </p:nvSpPr>
        <p:spPr>
          <a:xfrm>
            <a:off x="425740" y="1121462"/>
            <a:ext cx="2088913" cy="536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75"/>
              <a:buFont typeface="Noto Sans"/>
              <a:buChar char="❑"/>
            </a:pPr>
            <a:r>
              <a:rPr lang="en-US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 to cart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p15" descr="Diagram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67050" y="990664"/>
            <a:ext cx="4707593" cy="6408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6"/>
          <p:cNvSpPr txBox="1">
            <a:spLocks noGrp="1"/>
          </p:cNvSpPr>
          <p:nvPr>
            <p:ph type="title"/>
          </p:nvPr>
        </p:nvSpPr>
        <p:spPr>
          <a:xfrm>
            <a:off x="457200" y="1778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Behavior - Customers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0" name="Google Shape;290;p16"/>
          <p:cNvSpPr txBox="1">
            <a:spLocks noGrp="1"/>
          </p:cNvSpPr>
          <p:nvPr>
            <p:ph type="ftr" idx="11"/>
          </p:nvPr>
        </p:nvSpPr>
        <p:spPr>
          <a:xfrm>
            <a:off x="2209800" y="6248400"/>
            <a:ext cx="647700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200">
              <a:solidFill>
                <a:srgbClr val="0033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16" descr="spr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780"/>
            <a:ext cx="1765935" cy="125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6" descr="Node_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94015" y="0"/>
            <a:ext cx="1149985" cy="1149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6" descr="spr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94180" cy="120840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6"/>
          <p:cNvSpPr txBox="1"/>
          <p:nvPr/>
        </p:nvSpPr>
        <p:spPr>
          <a:xfrm>
            <a:off x="425740" y="1121462"/>
            <a:ext cx="2088913" cy="536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75"/>
              <a:buFont typeface="Noto Sans"/>
              <a:buChar char="❑"/>
            </a:pPr>
            <a:r>
              <a:rPr lang="en-US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Checkout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p16" descr="Diagram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67260" y="910520"/>
            <a:ext cx="4578247" cy="6291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7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UI Design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1" name="Google Shape;301;p17"/>
          <p:cNvSpPr txBox="1">
            <a:spLocks noGrp="1"/>
          </p:cNvSpPr>
          <p:nvPr>
            <p:ph type="ftr" idx="11"/>
          </p:nvPr>
        </p:nvSpPr>
        <p:spPr>
          <a:xfrm>
            <a:off x="8305800" y="6553200"/>
            <a:ext cx="838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200">
              <a:solidFill>
                <a:srgbClr val="0033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2" name="Google Shape;302;p17" descr="spr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780"/>
            <a:ext cx="1765935" cy="125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7" descr="Node_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94015" y="0"/>
            <a:ext cx="1149985" cy="1149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7" descr="spr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94180" cy="120840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17"/>
          <p:cNvSpPr txBox="1"/>
          <p:nvPr/>
        </p:nvSpPr>
        <p:spPr>
          <a:xfrm>
            <a:off x="438781" y="2034494"/>
            <a:ext cx="82289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Home page interface.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7"/>
          <p:cNvSpPr txBox="1"/>
          <p:nvPr/>
        </p:nvSpPr>
        <p:spPr>
          <a:xfrm>
            <a:off x="438780" y="1432985"/>
            <a:ext cx="8228965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mes New Roman"/>
              <a:buNone/>
            </a:pPr>
            <a:r>
              <a:rPr lang="en-US" sz="25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Customer-side</a:t>
            </a: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161788-D824-46E7-C3E9-BEFE28392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8200" y="2528281"/>
            <a:ext cx="6247600" cy="402491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8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UI Design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3" name="Google Shape;313;p18"/>
          <p:cNvSpPr txBox="1">
            <a:spLocks noGrp="1"/>
          </p:cNvSpPr>
          <p:nvPr>
            <p:ph type="ftr" idx="11"/>
          </p:nvPr>
        </p:nvSpPr>
        <p:spPr>
          <a:xfrm>
            <a:off x="8305800" y="6553200"/>
            <a:ext cx="838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200">
              <a:solidFill>
                <a:srgbClr val="0033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p18" descr="spr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780"/>
            <a:ext cx="1765935" cy="125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8" descr="Node_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94015" y="0"/>
            <a:ext cx="1149985" cy="1149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8" descr="spr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94180" cy="120840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8"/>
          <p:cNvSpPr txBox="1"/>
          <p:nvPr/>
        </p:nvSpPr>
        <p:spPr>
          <a:xfrm>
            <a:off x="-380870" y="2062723"/>
            <a:ext cx="8228965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Resgister account 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18"/>
          <p:cNvSpPr txBox="1"/>
          <p:nvPr/>
        </p:nvSpPr>
        <p:spPr>
          <a:xfrm>
            <a:off x="519661" y="1488440"/>
            <a:ext cx="8228965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mes New Roman"/>
              <a:buNone/>
            </a:pPr>
            <a:r>
              <a:rPr lang="en-US" sz="25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Customer-side</a:t>
            </a: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F1E7E8-DBE6-0227-852C-23B201EC5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7927" y="2431023"/>
            <a:ext cx="4788146" cy="415311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9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UI Design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5" name="Google Shape;325;p19"/>
          <p:cNvSpPr txBox="1">
            <a:spLocks noGrp="1"/>
          </p:cNvSpPr>
          <p:nvPr>
            <p:ph type="ftr" idx="11"/>
          </p:nvPr>
        </p:nvSpPr>
        <p:spPr>
          <a:xfrm>
            <a:off x="8305800" y="6553200"/>
            <a:ext cx="838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200">
              <a:solidFill>
                <a:srgbClr val="0033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19" descr="spr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780"/>
            <a:ext cx="1765935" cy="125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9" descr="Node_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94015" y="0"/>
            <a:ext cx="1149985" cy="1149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9" descr="spr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94180" cy="120840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9"/>
          <p:cNvSpPr txBox="1"/>
          <p:nvPr/>
        </p:nvSpPr>
        <p:spPr>
          <a:xfrm>
            <a:off x="-234886" y="2072246"/>
            <a:ext cx="8228965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Login: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19"/>
          <p:cNvSpPr txBox="1"/>
          <p:nvPr/>
        </p:nvSpPr>
        <p:spPr>
          <a:xfrm>
            <a:off x="609704" y="1488440"/>
            <a:ext cx="8228965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mes New Roman"/>
              <a:buNone/>
            </a:pPr>
            <a:r>
              <a:rPr lang="en-US" sz="25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Customer-side</a:t>
            </a: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6AAE9B-22BC-2330-3B7A-03855A9D4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8946" y="2874325"/>
            <a:ext cx="4026107" cy="308625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0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UI Design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7" name="Google Shape;337;p20"/>
          <p:cNvSpPr txBox="1">
            <a:spLocks noGrp="1"/>
          </p:cNvSpPr>
          <p:nvPr>
            <p:ph type="ftr" idx="11"/>
          </p:nvPr>
        </p:nvSpPr>
        <p:spPr>
          <a:xfrm>
            <a:off x="8305800" y="6553200"/>
            <a:ext cx="838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200">
              <a:solidFill>
                <a:srgbClr val="0033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p20" descr="spr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780"/>
            <a:ext cx="1765935" cy="125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0" descr="Node_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94015" y="0"/>
            <a:ext cx="1149985" cy="1149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0" descr="spr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94180" cy="120840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0"/>
          <p:cNvSpPr txBox="1"/>
          <p:nvPr/>
        </p:nvSpPr>
        <p:spPr>
          <a:xfrm>
            <a:off x="-152276" y="2176314"/>
            <a:ext cx="8228965" cy="64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The user selects the product he wants to buy: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0"/>
          <p:cNvSpPr txBox="1"/>
          <p:nvPr/>
        </p:nvSpPr>
        <p:spPr>
          <a:xfrm>
            <a:off x="762430" y="1488440"/>
            <a:ext cx="8228965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mes New Roman"/>
              <a:buNone/>
            </a:pPr>
            <a:r>
              <a:rPr lang="en-US" sz="25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Customer-side</a:t>
            </a: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1A6D9A-0C27-A539-4322-AADB767341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2788" y="2575661"/>
            <a:ext cx="5982995" cy="412993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Introduce</a:t>
            </a:r>
            <a:endParaRPr/>
          </a:p>
        </p:txBody>
      </p:sp>
      <p:pic>
        <p:nvPicPr>
          <p:cNvPr id="96" name="Google Shape;96;p2" descr="spr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94180" cy="120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" descr="Node_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94015" y="0"/>
            <a:ext cx="1149985" cy="1149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 descr="Timelin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000" y="1828842"/>
            <a:ext cx="7620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1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UI Design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9" name="Google Shape;349;p21"/>
          <p:cNvSpPr txBox="1">
            <a:spLocks noGrp="1"/>
          </p:cNvSpPr>
          <p:nvPr>
            <p:ph type="ftr" idx="11"/>
          </p:nvPr>
        </p:nvSpPr>
        <p:spPr>
          <a:xfrm>
            <a:off x="8305800" y="6553200"/>
            <a:ext cx="838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200">
              <a:solidFill>
                <a:srgbClr val="0033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p21" descr="spr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780"/>
            <a:ext cx="1765935" cy="125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1" descr="Node_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94015" y="0"/>
            <a:ext cx="1149985" cy="1149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1" descr="spr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94180" cy="120840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1"/>
          <p:cNvSpPr txBox="1"/>
          <p:nvPr/>
        </p:nvSpPr>
        <p:spPr>
          <a:xfrm>
            <a:off x="762100" y="1435029"/>
            <a:ext cx="8228965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mes New Roman"/>
              <a:buNone/>
            </a:pPr>
            <a:r>
              <a:rPr lang="en-US" sz="25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Customer-side</a:t>
            </a: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21"/>
          <p:cNvSpPr txBox="1"/>
          <p:nvPr/>
        </p:nvSpPr>
        <p:spPr>
          <a:xfrm>
            <a:off x="-152276" y="1972147"/>
            <a:ext cx="8228965" cy="64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Customer can view product detail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73BD4C-7F0A-1B87-F69C-C2D1D9534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2060" y="2606610"/>
            <a:ext cx="6501955" cy="3640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2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UI Design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1" name="Google Shape;361;p22"/>
          <p:cNvSpPr txBox="1">
            <a:spLocks noGrp="1"/>
          </p:cNvSpPr>
          <p:nvPr>
            <p:ph type="ftr" idx="11"/>
          </p:nvPr>
        </p:nvSpPr>
        <p:spPr>
          <a:xfrm>
            <a:off x="8305800" y="6553200"/>
            <a:ext cx="838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200">
              <a:solidFill>
                <a:srgbClr val="0033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2" name="Google Shape;362;p22" descr="spr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780"/>
            <a:ext cx="1765935" cy="125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2" descr="Node_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94015" y="0"/>
            <a:ext cx="1149985" cy="1149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2" descr="spr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94180" cy="120840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2"/>
          <p:cNvSpPr txBox="1"/>
          <p:nvPr/>
        </p:nvSpPr>
        <p:spPr>
          <a:xfrm>
            <a:off x="762100" y="1435029"/>
            <a:ext cx="8228965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mes New Roman"/>
              <a:buNone/>
            </a:pPr>
            <a:r>
              <a:rPr lang="en-US" sz="25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Customer-side</a:t>
            </a: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22"/>
          <p:cNvSpPr txBox="1"/>
          <p:nvPr/>
        </p:nvSpPr>
        <p:spPr>
          <a:xfrm>
            <a:off x="-152276" y="1972147"/>
            <a:ext cx="82289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Page cart: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0D3801-4590-DCF7-08DF-75CB78A5A4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90" y="2838745"/>
            <a:ext cx="7563239" cy="278779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3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UI Design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3" name="Google Shape;373;p23"/>
          <p:cNvSpPr txBox="1">
            <a:spLocks noGrp="1"/>
          </p:cNvSpPr>
          <p:nvPr>
            <p:ph type="ftr" idx="11"/>
          </p:nvPr>
        </p:nvSpPr>
        <p:spPr>
          <a:xfrm>
            <a:off x="8305800" y="6553200"/>
            <a:ext cx="838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200">
              <a:solidFill>
                <a:srgbClr val="0033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4" name="Google Shape;374;p23" descr="spr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780"/>
            <a:ext cx="1765935" cy="125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3" descr="Node_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94015" y="0"/>
            <a:ext cx="1149985" cy="1149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3" descr="spr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94180" cy="120840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3"/>
          <p:cNvSpPr txBox="1"/>
          <p:nvPr/>
        </p:nvSpPr>
        <p:spPr>
          <a:xfrm>
            <a:off x="762100" y="1435029"/>
            <a:ext cx="8228965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mes New Roman"/>
              <a:buNone/>
            </a:pPr>
            <a:r>
              <a:rPr lang="en-US" sz="25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Customer-side</a:t>
            </a: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23"/>
          <p:cNvSpPr txBox="1"/>
          <p:nvPr/>
        </p:nvSpPr>
        <p:spPr>
          <a:xfrm>
            <a:off x="-152276" y="1972147"/>
            <a:ext cx="82289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Page checkout: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29AFEA-463B-F5C3-B976-8E950547D4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118" y="2363250"/>
            <a:ext cx="7474334" cy="427377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5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UI Design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6" name="Google Shape;396;p25"/>
          <p:cNvSpPr txBox="1">
            <a:spLocks noGrp="1"/>
          </p:cNvSpPr>
          <p:nvPr>
            <p:ph type="ftr" idx="11"/>
          </p:nvPr>
        </p:nvSpPr>
        <p:spPr>
          <a:xfrm>
            <a:off x="8305800" y="6553200"/>
            <a:ext cx="838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200">
              <a:solidFill>
                <a:srgbClr val="0033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p25" descr="spr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780"/>
            <a:ext cx="1765935" cy="125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5" descr="Node_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94015" y="0"/>
            <a:ext cx="1149985" cy="1149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5" descr="spr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94180" cy="120840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25"/>
          <p:cNvSpPr txBox="1"/>
          <p:nvPr/>
        </p:nvSpPr>
        <p:spPr>
          <a:xfrm>
            <a:off x="762100" y="1435029"/>
            <a:ext cx="8228965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mes New Roman"/>
              <a:buNone/>
            </a:pPr>
            <a:r>
              <a:rPr lang="en-US" sz="25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Admin-side</a:t>
            </a: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25"/>
          <p:cNvSpPr txBox="1"/>
          <p:nvPr/>
        </p:nvSpPr>
        <p:spPr>
          <a:xfrm>
            <a:off x="-152276" y="1972147"/>
            <a:ext cx="82289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Page admin: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D7302D-44E3-AA21-0FBD-86B62F9048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100" y="2504070"/>
            <a:ext cx="7805057" cy="402490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4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UI Design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5" name="Google Shape;385;p24"/>
          <p:cNvSpPr txBox="1">
            <a:spLocks noGrp="1"/>
          </p:cNvSpPr>
          <p:nvPr>
            <p:ph type="ftr" idx="11"/>
          </p:nvPr>
        </p:nvSpPr>
        <p:spPr>
          <a:xfrm>
            <a:off x="8305800" y="6553200"/>
            <a:ext cx="838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200">
              <a:solidFill>
                <a:srgbClr val="0033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6" name="Google Shape;386;p24" descr="spr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780"/>
            <a:ext cx="1765935" cy="125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4" descr="Node_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94015" y="0"/>
            <a:ext cx="1149985" cy="1149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4" descr="spr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94180" cy="120840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24"/>
          <p:cNvSpPr txBox="1"/>
          <p:nvPr/>
        </p:nvSpPr>
        <p:spPr>
          <a:xfrm>
            <a:off x="457835" y="1676400"/>
            <a:ext cx="8228965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Complete payment and purchase: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90" name="Google Shape;390;p24"/>
          <p:cNvGraphicFramePr/>
          <p:nvPr/>
        </p:nvGraphicFramePr>
        <p:xfrm>
          <a:off x="762000" y="2133283"/>
          <a:ext cx="7860030" cy="647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7860030" imgH="6473825" progId="Word.Document.8">
                  <p:embed/>
                </p:oleObj>
              </mc:Choice>
              <mc:Fallback>
                <p:oleObj r:id="rId5" imgW="7860030" imgH="6473825" progId="Word.Document.8">
                  <p:embed/>
                  <p:pic>
                    <p:nvPicPr>
                      <p:cNvPr id="390" name="Google Shape;390;p24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762000" y="2133283"/>
                        <a:ext cx="7860030" cy="647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6"/>
          <p:cNvSpPr txBox="1"/>
          <p:nvPr/>
        </p:nvSpPr>
        <p:spPr>
          <a:xfrm>
            <a:off x="1143000" y="1981200"/>
            <a:ext cx="7234555" cy="2553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E0"/>
              </a:buClr>
              <a:buSzPts val="8000"/>
              <a:buFont typeface="Times New Roman"/>
              <a:buNone/>
            </a:pPr>
            <a:r>
              <a:rPr lang="en-US" sz="8000" b="0" i="0" u="none" strike="noStrike" cap="none">
                <a:solidFill>
                  <a:srgbClr val="A2A2E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Thanks everyone for listening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389255" y="54023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dirty="0">
                <a:latin typeface="Times New Roman"/>
                <a:ea typeface="Times New Roman"/>
                <a:cs typeface="Times New Roman"/>
                <a:sym typeface="Times New Roman"/>
              </a:rPr>
              <a:t>Project Introduction</a:t>
            </a:r>
            <a:endParaRPr sz="3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116;p4"/>
          <p:cNvSpPr txBox="1">
            <a:spLocks noGrp="1"/>
          </p:cNvSpPr>
          <p:nvPr>
            <p:ph type="body" idx="1"/>
          </p:nvPr>
        </p:nvSpPr>
        <p:spPr>
          <a:xfrm>
            <a:off x="456883" y="926873"/>
            <a:ext cx="4038600" cy="60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❑"/>
            </a:pPr>
            <a:r>
              <a:rPr lang="en-US" sz="3200" dirty="0">
                <a:latin typeface="Times New Roman"/>
                <a:ea typeface="Times New Roman"/>
                <a:cs typeface="Times New Roman"/>
                <a:sym typeface="Times New Roman"/>
              </a:rPr>
              <a:t>Project Introduction</a:t>
            </a:r>
            <a:endParaRPr sz="3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4"/>
          <p:cNvSpPr txBox="1">
            <a:spLocks noGrp="1"/>
          </p:cNvSpPr>
          <p:nvPr>
            <p:ph type="ftr" idx="11"/>
          </p:nvPr>
        </p:nvSpPr>
        <p:spPr>
          <a:xfrm>
            <a:off x="8077200" y="6477000"/>
            <a:ext cx="108331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sz="1200">
              <a:solidFill>
                <a:srgbClr val="0033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p4"/>
          <p:cNvSpPr txBox="1"/>
          <p:nvPr/>
        </p:nvSpPr>
        <p:spPr>
          <a:xfrm>
            <a:off x="457517" y="1414738"/>
            <a:ext cx="8229600" cy="1366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342900" algn="just">
              <a:lnSpc>
                <a:spcPct val="115000"/>
              </a:lnSpc>
              <a:buClr>
                <a:schemeClr val="dk1"/>
              </a:buClr>
              <a:buSzPts val="2400"/>
            </a:pP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Device Tech is an E-Commerce website to provide services for sellers and customers to buy and sell technology devices easily.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4" descr="spr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12" y="0"/>
            <a:ext cx="1419054" cy="1012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4" descr="Node_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94015" y="0"/>
            <a:ext cx="1149985" cy="1149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8BE36D-EB56-89D2-B267-5AE6B38E10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44" b="15753"/>
          <a:stretch/>
        </p:blipFill>
        <p:spPr>
          <a:xfrm>
            <a:off x="1403614" y="2781226"/>
            <a:ext cx="6590401" cy="38917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Technical Stacks</a:t>
            </a:r>
            <a:endParaRPr/>
          </a:p>
        </p:txBody>
      </p:sp>
      <p:pic>
        <p:nvPicPr>
          <p:cNvPr id="128" name="Google Shape;128;p5" descr="spr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94180" cy="120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5" descr="Node_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94015" y="0"/>
            <a:ext cx="1149985" cy="1149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5" descr="Icon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1674691" y="1676362"/>
            <a:ext cx="1447762" cy="1447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" descr="Graphical user interface, website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05982" y="1771598"/>
            <a:ext cx="2363327" cy="1257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" descr="A picture containing text, clipart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44360" y="3558093"/>
            <a:ext cx="2708423" cy="1129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" descr="Logo, company name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391219" y="3261413"/>
            <a:ext cx="2093156" cy="1722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5" descr="Icon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352832" y="5109712"/>
            <a:ext cx="2283683" cy="1519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Entity Relationship Diagram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6"/>
          <p:cNvSpPr txBox="1">
            <a:spLocks noGrp="1"/>
          </p:cNvSpPr>
          <p:nvPr>
            <p:ph type="ftr" idx="11"/>
          </p:nvPr>
        </p:nvSpPr>
        <p:spPr>
          <a:xfrm>
            <a:off x="8305800" y="6553200"/>
            <a:ext cx="838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200">
              <a:solidFill>
                <a:srgbClr val="0033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6" descr="spr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780"/>
            <a:ext cx="1765935" cy="125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6" descr="Node_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94015" y="0"/>
            <a:ext cx="1149985" cy="1149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6" descr="spr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94180" cy="120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8B909F-55FB-D911-57B1-96C9AF3EC6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3115" y="1437005"/>
            <a:ext cx="5767387" cy="521510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E-Commerce Introduction</a:t>
            </a:r>
            <a:endParaRPr/>
          </a:p>
        </p:txBody>
      </p:sp>
      <p:sp>
        <p:nvSpPr>
          <p:cNvPr id="150" name="Google Shape;150;p7"/>
          <p:cNvSpPr txBox="1">
            <a:spLocks noGrp="1"/>
          </p:cNvSpPr>
          <p:nvPr>
            <p:ph type="ftr" idx="11"/>
          </p:nvPr>
        </p:nvSpPr>
        <p:spPr>
          <a:xfrm>
            <a:off x="7348220" y="6553200"/>
            <a:ext cx="1795780" cy="26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200">
              <a:solidFill>
                <a:srgbClr val="0033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7"/>
          <p:cNvSpPr txBox="1"/>
          <p:nvPr/>
        </p:nvSpPr>
        <p:spPr>
          <a:xfrm>
            <a:off x="762100" y="1907586"/>
            <a:ext cx="2419885" cy="10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 side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7"/>
          <p:cNvSpPr txBox="1">
            <a:spLocks noGrp="1"/>
          </p:cNvSpPr>
          <p:nvPr>
            <p:ph type="body" idx="1"/>
          </p:nvPr>
        </p:nvSpPr>
        <p:spPr>
          <a:xfrm>
            <a:off x="462547" y="1329101"/>
            <a:ext cx="3200424" cy="578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❑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Product Features</a:t>
            </a:r>
            <a:endParaRPr/>
          </a:p>
        </p:txBody>
      </p:sp>
      <p:pic>
        <p:nvPicPr>
          <p:cNvPr id="153" name="Google Shape;153;p7" descr="spr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780"/>
            <a:ext cx="1765935" cy="125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7" descr="Node_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94015" y="0"/>
            <a:ext cx="1149985" cy="1149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7" descr="spr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94180" cy="120840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"/>
          <p:cNvSpPr/>
          <p:nvPr/>
        </p:nvSpPr>
        <p:spPr>
          <a:xfrm>
            <a:off x="3662971" y="3657594"/>
            <a:ext cx="1632910" cy="1066772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Session Customer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7" name="Google Shape;157;p7"/>
          <p:cNvCxnSpPr>
            <a:stCxn id="156" idx="0"/>
          </p:cNvCxnSpPr>
          <p:nvPr/>
        </p:nvCxnSpPr>
        <p:spPr>
          <a:xfrm rot="10800000" flipH="1">
            <a:off x="4479426" y="2954094"/>
            <a:ext cx="16500" cy="7035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  <p:sp>
        <p:nvSpPr>
          <p:cNvPr id="158" name="Google Shape;158;p7"/>
          <p:cNvSpPr/>
          <p:nvPr/>
        </p:nvSpPr>
        <p:spPr>
          <a:xfrm>
            <a:off x="3720119" y="2115826"/>
            <a:ext cx="1518613" cy="838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Registration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9" name="Google Shape;159;p7"/>
          <p:cNvCxnSpPr>
            <a:stCxn id="156" idx="7"/>
          </p:cNvCxnSpPr>
          <p:nvPr/>
        </p:nvCxnSpPr>
        <p:spPr>
          <a:xfrm rot="10800000" flipH="1">
            <a:off x="5056747" y="3505119"/>
            <a:ext cx="963000" cy="3087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  <p:sp>
        <p:nvSpPr>
          <p:cNvPr id="160" name="Google Shape;160;p7"/>
          <p:cNvSpPr/>
          <p:nvPr/>
        </p:nvSpPr>
        <p:spPr>
          <a:xfrm>
            <a:off x="6017088" y="3030224"/>
            <a:ext cx="1453109" cy="7035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1" name="Google Shape;161;p7"/>
          <p:cNvCxnSpPr>
            <a:endCxn id="162" idx="1"/>
          </p:cNvCxnSpPr>
          <p:nvPr/>
        </p:nvCxnSpPr>
        <p:spPr>
          <a:xfrm>
            <a:off x="5218406" y="4437357"/>
            <a:ext cx="914400" cy="5850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  <p:sp>
        <p:nvSpPr>
          <p:cNvPr id="162" name="Google Shape;162;p7"/>
          <p:cNvSpPr/>
          <p:nvPr/>
        </p:nvSpPr>
        <p:spPr>
          <a:xfrm>
            <a:off x="6132806" y="4670573"/>
            <a:ext cx="1453109" cy="7035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Logout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3" name="Google Shape;163;p7"/>
          <p:cNvCxnSpPr/>
          <p:nvPr/>
        </p:nvCxnSpPr>
        <p:spPr>
          <a:xfrm>
            <a:off x="4453065" y="4704034"/>
            <a:ext cx="0" cy="941864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  <p:sp>
        <p:nvSpPr>
          <p:cNvPr id="164" name="Google Shape;164;p7"/>
          <p:cNvSpPr/>
          <p:nvPr/>
        </p:nvSpPr>
        <p:spPr>
          <a:xfrm>
            <a:off x="3746766" y="5640815"/>
            <a:ext cx="1453109" cy="7035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Forgot password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5" name="Google Shape;165;p7"/>
          <p:cNvCxnSpPr/>
          <p:nvPr/>
        </p:nvCxnSpPr>
        <p:spPr>
          <a:xfrm flipH="1">
            <a:off x="2895644" y="4437360"/>
            <a:ext cx="851122" cy="584997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  <p:sp>
        <p:nvSpPr>
          <p:cNvPr id="166" name="Google Shape;166;p7"/>
          <p:cNvSpPr/>
          <p:nvPr/>
        </p:nvSpPr>
        <p:spPr>
          <a:xfrm>
            <a:off x="1474529" y="4957138"/>
            <a:ext cx="1453109" cy="7035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Change password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7" name="Google Shape;167;p7"/>
          <p:cNvCxnSpPr>
            <a:endCxn id="168" idx="3"/>
          </p:cNvCxnSpPr>
          <p:nvPr/>
        </p:nvCxnSpPr>
        <p:spPr>
          <a:xfrm rot="10800000">
            <a:off x="2789313" y="3515285"/>
            <a:ext cx="1007400" cy="3735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  <p:sp>
        <p:nvSpPr>
          <p:cNvPr id="168" name="Google Shape;168;p7"/>
          <p:cNvSpPr/>
          <p:nvPr/>
        </p:nvSpPr>
        <p:spPr>
          <a:xfrm>
            <a:off x="1336204" y="3163501"/>
            <a:ext cx="1453109" cy="7035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Change avatar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9" name="Google Shape;169;p7"/>
          <p:cNvCxnSpPr>
            <a:endCxn id="170" idx="1"/>
          </p:cNvCxnSpPr>
          <p:nvPr/>
        </p:nvCxnSpPr>
        <p:spPr>
          <a:xfrm>
            <a:off x="5233469" y="4437357"/>
            <a:ext cx="914400" cy="5850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  <p:sp>
        <p:nvSpPr>
          <p:cNvPr id="170" name="Google Shape;170;p7"/>
          <p:cNvSpPr/>
          <p:nvPr/>
        </p:nvSpPr>
        <p:spPr>
          <a:xfrm>
            <a:off x="6147869" y="4670573"/>
            <a:ext cx="1453109" cy="7035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Logout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E-Commerce Introduction</a:t>
            </a:r>
            <a:endParaRPr/>
          </a:p>
        </p:txBody>
      </p:sp>
      <p:pic>
        <p:nvPicPr>
          <p:cNvPr id="176" name="Google Shape;176;p8" descr="spr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94180" cy="120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8" descr="Node_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94015" y="0"/>
            <a:ext cx="1149985" cy="114998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8"/>
          <p:cNvSpPr txBox="1">
            <a:spLocks noGrp="1"/>
          </p:cNvSpPr>
          <p:nvPr>
            <p:ph type="body" idx="1"/>
          </p:nvPr>
        </p:nvSpPr>
        <p:spPr>
          <a:xfrm>
            <a:off x="462547" y="1329101"/>
            <a:ext cx="3200424" cy="578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❑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Product Features</a:t>
            </a:r>
            <a:endParaRPr/>
          </a:p>
        </p:txBody>
      </p:sp>
      <p:sp>
        <p:nvSpPr>
          <p:cNvPr id="179" name="Google Shape;179;p8"/>
          <p:cNvSpPr txBox="1"/>
          <p:nvPr/>
        </p:nvSpPr>
        <p:spPr>
          <a:xfrm>
            <a:off x="762100" y="1907586"/>
            <a:ext cx="2419885" cy="10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 side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8"/>
          <p:cNvSpPr/>
          <p:nvPr/>
        </p:nvSpPr>
        <p:spPr>
          <a:xfrm>
            <a:off x="3662971" y="3657594"/>
            <a:ext cx="1632910" cy="1066772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Shopping Customer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1" name="Google Shape;181;p8"/>
          <p:cNvCxnSpPr/>
          <p:nvPr/>
        </p:nvCxnSpPr>
        <p:spPr>
          <a:xfrm rot="10800000" flipH="1">
            <a:off x="4479426" y="2954026"/>
            <a:ext cx="16376" cy="703568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  <p:sp>
        <p:nvSpPr>
          <p:cNvPr id="182" name="Google Shape;182;p8"/>
          <p:cNvSpPr/>
          <p:nvPr/>
        </p:nvSpPr>
        <p:spPr>
          <a:xfrm>
            <a:off x="3720119" y="2115826"/>
            <a:ext cx="1518613" cy="838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 Product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3" name="Google Shape;183;p8"/>
          <p:cNvCxnSpPr>
            <a:endCxn id="184" idx="2"/>
          </p:cNvCxnSpPr>
          <p:nvPr/>
        </p:nvCxnSpPr>
        <p:spPr>
          <a:xfrm rot="10800000" flipH="1">
            <a:off x="5056873" y="3352802"/>
            <a:ext cx="1479300" cy="4611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  <p:sp>
        <p:nvSpPr>
          <p:cNvPr id="184" name="Google Shape;184;p8"/>
          <p:cNvSpPr/>
          <p:nvPr/>
        </p:nvSpPr>
        <p:spPr>
          <a:xfrm>
            <a:off x="5809618" y="2649234"/>
            <a:ext cx="1453109" cy="7035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Search Product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5" name="Google Shape;185;p8"/>
          <p:cNvCxnSpPr>
            <a:stCxn id="180" idx="6"/>
            <a:endCxn id="186" idx="1"/>
          </p:cNvCxnSpPr>
          <p:nvPr/>
        </p:nvCxnSpPr>
        <p:spPr>
          <a:xfrm>
            <a:off x="5295881" y="4190980"/>
            <a:ext cx="934200" cy="4620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  <p:sp>
        <p:nvSpPr>
          <p:cNvPr id="186" name="Google Shape;186;p8"/>
          <p:cNvSpPr/>
          <p:nvPr/>
        </p:nvSpPr>
        <p:spPr>
          <a:xfrm>
            <a:off x="6230085" y="4215917"/>
            <a:ext cx="1453109" cy="87424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 product detail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7" name="Google Shape;187;p8"/>
          <p:cNvCxnSpPr>
            <a:stCxn id="180" idx="5"/>
            <a:endCxn id="188" idx="0"/>
          </p:cNvCxnSpPr>
          <p:nvPr/>
        </p:nvCxnSpPr>
        <p:spPr>
          <a:xfrm>
            <a:off x="5056747" y="4568141"/>
            <a:ext cx="241800" cy="9183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  <p:sp>
        <p:nvSpPr>
          <p:cNvPr id="188" name="Google Shape;188;p8"/>
          <p:cNvSpPr/>
          <p:nvPr/>
        </p:nvSpPr>
        <p:spPr>
          <a:xfrm>
            <a:off x="4572000" y="5486404"/>
            <a:ext cx="1453109" cy="7035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to cart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9" name="Google Shape;189;p8"/>
          <p:cNvCxnSpPr>
            <a:stCxn id="180" idx="3"/>
            <a:endCxn id="190" idx="0"/>
          </p:cNvCxnSpPr>
          <p:nvPr/>
        </p:nvCxnSpPr>
        <p:spPr>
          <a:xfrm flipH="1">
            <a:off x="3414605" y="4568141"/>
            <a:ext cx="487500" cy="8598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  <p:sp>
        <p:nvSpPr>
          <p:cNvPr id="190" name="Google Shape;190;p8"/>
          <p:cNvSpPr/>
          <p:nvPr/>
        </p:nvSpPr>
        <p:spPr>
          <a:xfrm>
            <a:off x="2687902" y="5427934"/>
            <a:ext cx="1453109" cy="7035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Update cart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1" name="Google Shape;191;p8"/>
          <p:cNvCxnSpPr>
            <a:stCxn id="180" idx="2"/>
            <a:endCxn id="192" idx="3"/>
          </p:cNvCxnSpPr>
          <p:nvPr/>
        </p:nvCxnSpPr>
        <p:spPr>
          <a:xfrm flipH="1">
            <a:off x="3051271" y="4190980"/>
            <a:ext cx="611700" cy="3261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  <p:sp>
        <p:nvSpPr>
          <p:cNvPr id="192" name="Google Shape;192;p8"/>
          <p:cNvSpPr/>
          <p:nvPr/>
        </p:nvSpPr>
        <p:spPr>
          <a:xfrm>
            <a:off x="1598070" y="4165195"/>
            <a:ext cx="1453109" cy="7035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Checkout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8"/>
          <p:cNvSpPr/>
          <p:nvPr/>
        </p:nvSpPr>
        <p:spPr>
          <a:xfrm>
            <a:off x="1598070" y="2844717"/>
            <a:ext cx="1453109" cy="7035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 Orders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4" name="Google Shape;194;p8"/>
          <p:cNvCxnSpPr>
            <a:stCxn id="180" idx="1"/>
            <a:endCxn id="193" idx="3"/>
          </p:cNvCxnSpPr>
          <p:nvPr/>
        </p:nvCxnSpPr>
        <p:spPr>
          <a:xfrm rot="10800000">
            <a:off x="3051305" y="3196419"/>
            <a:ext cx="850800" cy="6174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E-Comerce Introduction</a:t>
            </a:r>
            <a:endParaRPr/>
          </a:p>
        </p:txBody>
      </p:sp>
      <p:sp>
        <p:nvSpPr>
          <p:cNvPr id="200" name="Google Shape;200;p9"/>
          <p:cNvSpPr txBox="1">
            <a:spLocks noGrp="1"/>
          </p:cNvSpPr>
          <p:nvPr>
            <p:ph type="ftr" idx="11"/>
          </p:nvPr>
        </p:nvSpPr>
        <p:spPr>
          <a:xfrm>
            <a:off x="7348220" y="6553200"/>
            <a:ext cx="1795780" cy="26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200">
              <a:solidFill>
                <a:srgbClr val="0033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9"/>
          <p:cNvSpPr txBox="1"/>
          <p:nvPr/>
        </p:nvSpPr>
        <p:spPr>
          <a:xfrm>
            <a:off x="609704" y="1731729"/>
            <a:ext cx="3124224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Administration side:</a:t>
            </a:r>
            <a:endParaRPr sz="2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2" name="Google Shape;202;p9"/>
          <p:cNvSpPr txBox="1">
            <a:spLocks noGrp="1"/>
          </p:cNvSpPr>
          <p:nvPr>
            <p:ph type="body" idx="1"/>
          </p:nvPr>
        </p:nvSpPr>
        <p:spPr>
          <a:xfrm>
            <a:off x="457200" y="1208405"/>
            <a:ext cx="4038600" cy="502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❑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Product Features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3" name="Google Shape;203;p9" descr="spr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780"/>
            <a:ext cx="1765935" cy="125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9" descr="Node_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94015" y="0"/>
            <a:ext cx="1149985" cy="1149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9" descr="spr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94180" cy="120840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9"/>
          <p:cNvSpPr/>
          <p:nvPr/>
        </p:nvSpPr>
        <p:spPr>
          <a:xfrm>
            <a:off x="3662971" y="3657594"/>
            <a:ext cx="1632910" cy="1066772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7" name="Google Shape;207;p9"/>
          <p:cNvCxnSpPr/>
          <p:nvPr/>
        </p:nvCxnSpPr>
        <p:spPr>
          <a:xfrm rot="10800000" flipH="1">
            <a:off x="5056747" y="3505198"/>
            <a:ext cx="963015" cy="308621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  <p:sp>
        <p:nvSpPr>
          <p:cNvPr id="208" name="Google Shape;208;p9"/>
          <p:cNvSpPr/>
          <p:nvPr/>
        </p:nvSpPr>
        <p:spPr>
          <a:xfrm>
            <a:off x="6017088" y="3030224"/>
            <a:ext cx="1453109" cy="7035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9" name="Google Shape;209;p9"/>
          <p:cNvCxnSpPr>
            <a:endCxn id="210" idx="1"/>
          </p:cNvCxnSpPr>
          <p:nvPr/>
        </p:nvCxnSpPr>
        <p:spPr>
          <a:xfrm>
            <a:off x="5233469" y="4437357"/>
            <a:ext cx="914400" cy="5850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  <p:sp>
        <p:nvSpPr>
          <p:cNvPr id="210" name="Google Shape;210;p9"/>
          <p:cNvSpPr/>
          <p:nvPr/>
        </p:nvSpPr>
        <p:spPr>
          <a:xfrm>
            <a:off x="6147869" y="4670573"/>
            <a:ext cx="1453109" cy="7035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Logout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1" name="Google Shape;211;p9"/>
          <p:cNvCxnSpPr/>
          <p:nvPr/>
        </p:nvCxnSpPr>
        <p:spPr>
          <a:xfrm rot="10800000" flipH="1">
            <a:off x="4479426" y="2954026"/>
            <a:ext cx="16376" cy="703568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  <p:sp>
        <p:nvSpPr>
          <p:cNvPr id="212" name="Google Shape;212;p9"/>
          <p:cNvSpPr/>
          <p:nvPr/>
        </p:nvSpPr>
        <p:spPr>
          <a:xfrm>
            <a:off x="3720119" y="2115826"/>
            <a:ext cx="1518613" cy="838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Manage Customers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3" name="Google Shape;213;p9"/>
          <p:cNvCxnSpPr>
            <a:endCxn id="214" idx="3"/>
          </p:cNvCxnSpPr>
          <p:nvPr/>
        </p:nvCxnSpPr>
        <p:spPr>
          <a:xfrm rot="10800000">
            <a:off x="2789313" y="3515285"/>
            <a:ext cx="1007400" cy="3735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  <p:sp>
        <p:nvSpPr>
          <p:cNvPr id="214" name="Google Shape;214;p9"/>
          <p:cNvSpPr/>
          <p:nvPr/>
        </p:nvSpPr>
        <p:spPr>
          <a:xfrm>
            <a:off x="1336204" y="3163501"/>
            <a:ext cx="1453109" cy="7035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Manage Products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5" name="Google Shape;215;p9"/>
          <p:cNvCxnSpPr/>
          <p:nvPr/>
        </p:nvCxnSpPr>
        <p:spPr>
          <a:xfrm flipH="1">
            <a:off x="2895644" y="4437360"/>
            <a:ext cx="851122" cy="584997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  <p:sp>
        <p:nvSpPr>
          <p:cNvPr id="216" name="Google Shape;216;p9"/>
          <p:cNvSpPr/>
          <p:nvPr/>
        </p:nvSpPr>
        <p:spPr>
          <a:xfrm>
            <a:off x="1474529" y="4957138"/>
            <a:ext cx="1453109" cy="7035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Manage Categories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7" name="Google Shape;217;p9"/>
          <p:cNvCxnSpPr/>
          <p:nvPr/>
        </p:nvCxnSpPr>
        <p:spPr>
          <a:xfrm>
            <a:off x="4453065" y="4704034"/>
            <a:ext cx="0" cy="941864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</p:cxnSp>
      <p:sp>
        <p:nvSpPr>
          <p:cNvPr id="218" name="Google Shape;218;p9"/>
          <p:cNvSpPr/>
          <p:nvPr/>
        </p:nvSpPr>
        <p:spPr>
          <a:xfrm>
            <a:off x="3746766" y="5640815"/>
            <a:ext cx="1453109" cy="7035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Manage Orders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"/>
          <p:cNvSpPr txBox="1">
            <a:spLocks noGrp="1"/>
          </p:cNvSpPr>
          <p:nvPr>
            <p:ph type="title"/>
          </p:nvPr>
        </p:nvSpPr>
        <p:spPr>
          <a:xfrm>
            <a:off x="457200" y="1778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Behavior - Customers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p10"/>
          <p:cNvSpPr txBox="1">
            <a:spLocks noGrp="1"/>
          </p:cNvSpPr>
          <p:nvPr>
            <p:ph type="ftr" idx="11"/>
          </p:nvPr>
        </p:nvSpPr>
        <p:spPr>
          <a:xfrm>
            <a:off x="2209800" y="6248400"/>
            <a:ext cx="647700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200">
              <a:solidFill>
                <a:srgbClr val="0033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10" descr="spr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780"/>
            <a:ext cx="1765935" cy="125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0" descr="Node_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94015" y="0"/>
            <a:ext cx="1149985" cy="1149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0" descr="spr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94180" cy="120840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0"/>
          <p:cNvSpPr txBox="1">
            <a:spLocks noGrp="1"/>
          </p:cNvSpPr>
          <p:nvPr>
            <p:ph type="body" idx="2"/>
          </p:nvPr>
        </p:nvSpPr>
        <p:spPr>
          <a:xfrm>
            <a:off x="457200" y="1139517"/>
            <a:ext cx="1676354" cy="60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❑"/>
            </a:pPr>
            <a:r>
              <a:rPr lang="en-US"/>
              <a:t>Login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7C8B0F-F4F1-83E8-AD2B-4E2BC58ED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2441" y="1749157"/>
            <a:ext cx="4109357" cy="44238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275</Words>
  <Application>Microsoft Office PowerPoint</Application>
  <PresentationFormat>On-screen Show (4:3)</PresentationFormat>
  <Paragraphs>116</Paragraphs>
  <Slides>25</Slides>
  <Notes>25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Catamaran Thin</vt:lpstr>
      <vt:lpstr>Noto Sans</vt:lpstr>
      <vt:lpstr>Times New Roman</vt:lpstr>
      <vt:lpstr>Default Design</vt:lpstr>
      <vt:lpstr>Microsoft Word 97 - 2003 Document</vt:lpstr>
      <vt:lpstr>Project: E-Commerce Device Tech Store </vt:lpstr>
      <vt:lpstr>Introduce</vt:lpstr>
      <vt:lpstr>Project Introduction</vt:lpstr>
      <vt:lpstr>Technical Stacks</vt:lpstr>
      <vt:lpstr>Entity Relationship Diagram</vt:lpstr>
      <vt:lpstr>E-Commerce Introduction</vt:lpstr>
      <vt:lpstr>E-Commerce Introduction</vt:lpstr>
      <vt:lpstr>E-Comerce Introduction</vt:lpstr>
      <vt:lpstr>Behavior - Customers</vt:lpstr>
      <vt:lpstr>Behavior - Customers</vt:lpstr>
      <vt:lpstr>Behavior - Customers</vt:lpstr>
      <vt:lpstr>Behavior - Customers</vt:lpstr>
      <vt:lpstr>Behavior - Customers</vt:lpstr>
      <vt:lpstr>Behavior - Customers</vt:lpstr>
      <vt:lpstr>Behavior - Customers</vt:lpstr>
      <vt:lpstr>UI Design</vt:lpstr>
      <vt:lpstr>UI Design</vt:lpstr>
      <vt:lpstr>UI Design</vt:lpstr>
      <vt:lpstr>UI Design</vt:lpstr>
      <vt:lpstr>UI Design</vt:lpstr>
      <vt:lpstr>UI Design</vt:lpstr>
      <vt:lpstr>UI Design</vt:lpstr>
      <vt:lpstr>UI Design</vt:lpstr>
      <vt:lpstr>UI Design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Project: E-Commerce Device Tech Store </dc:title>
  <cp:lastModifiedBy>nguyen long</cp:lastModifiedBy>
  <cp:revision>13</cp:revision>
  <dcterms:created xsi:type="dcterms:W3CDTF">2006-02-07T02:45:00Z</dcterms:created>
  <dcterms:modified xsi:type="dcterms:W3CDTF">2023-01-07T16:21:53Z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5172485137464DB382B672CAE6FD4374</vt:lpwstr>
  </property>
  <property fmtid="{D5CDD505-2E9C-101B-9397-08002B2CF9AE}" pid="3" name="KSOProductBuildVer">
    <vt:lpwstr>1033-11.2.0.11191</vt:lpwstr>
  </property>
</Properties>
</file>